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086C1-5095-4E0F-982F-9911214CDA60}" type="datetimeFigureOut">
              <a:rPr lang="en-US" smtClean="0"/>
              <a:pPr/>
              <a:t>2/27/2015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289E7-3B0E-495F-B477-E904568AB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177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Suggestion:</a:t>
            </a:r>
          </a:p>
          <a:p>
            <a:r>
              <a:rPr lang="en-US" dirty="0" smtClean="0"/>
              <a:t>Show the slide and read the matter on it. </a:t>
            </a:r>
          </a:p>
          <a:p>
            <a:r>
              <a:rPr lang="en-US" dirty="0" smtClean="0"/>
              <a:t>Then show the next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F6CB6-2168-4A7D-A4F4-04268B22DA7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918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F6CB6-2168-4A7D-A4F4-04268B22DA7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784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Suggestion:</a:t>
            </a:r>
          </a:p>
          <a:p>
            <a:r>
              <a:rPr lang="en-US" dirty="0" smtClean="0"/>
              <a:t>Show the slide.</a:t>
            </a:r>
          </a:p>
          <a:p>
            <a:r>
              <a:rPr lang="en-US" dirty="0" smtClean="0"/>
              <a:t>Then read the matter on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F6CB6-2168-4A7D-A4F4-04268B22DA7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990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Suggestion:</a:t>
            </a:r>
          </a:p>
          <a:p>
            <a:r>
              <a:rPr lang="en-US" dirty="0" smtClean="0"/>
              <a:t>Show the slide.</a:t>
            </a:r>
          </a:p>
          <a:p>
            <a:r>
              <a:rPr lang="en-US" dirty="0" smtClean="0"/>
              <a:t>Then read the matter on it.</a:t>
            </a:r>
          </a:p>
          <a:p>
            <a:r>
              <a:rPr lang="en-US" dirty="0" smtClean="0"/>
              <a:t>After 15 seconds show the next slide.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F6CB6-2168-4A7D-A4F4-04268B22DA7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72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8A31-F5E4-4971-A5A4-60784ABED86C}" type="datetimeFigureOut">
              <a:rPr lang="en-US" smtClean="0"/>
              <a:pPr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64D0-FCA3-48AD-ABAA-5134A3AE9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2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8A31-F5E4-4971-A5A4-60784ABED86C}" type="datetimeFigureOut">
              <a:rPr lang="en-US" smtClean="0"/>
              <a:pPr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64D0-FCA3-48AD-ABAA-5134A3AE9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260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8A31-F5E4-4971-A5A4-60784ABED86C}" type="datetimeFigureOut">
              <a:rPr lang="en-US" smtClean="0"/>
              <a:pPr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64D0-FCA3-48AD-ABAA-5134A3AE9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746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8A31-F5E4-4971-A5A4-60784ABED86C}" type="datetimeFigureOut">
              <a:rPr lang="en-US" smtClean="0"/>
              <a:pPr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64D0-FCA3-48AD-ABAA-5134A3AE9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3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8A31-F5E4-4971-A5A4-60784ABED86C}" type="datetimeFigureOut">
              <a:rPr lang="en-US" smtClean="0"/>
              <a:pPr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64D0-FCA3-48AD-ABAA-5134A3AE9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141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8A31-F5E4-4971-A5A4-60784ABED86C}" type="datetimeFigureOut">
              <a:rPr lang="en-US" smtClean="0"/>
              <a:pPr/>
              <a:t>2/27/2015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64D0-FCA3-48AD-ABAA-5134A3AE9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63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8A31-F5E4-4971-A5A4-60784ABED86C}" type="datetimeFigureOut">
              <a:rPr lang="en-US" smtClean="0"/>
              <a:pPr/>
              <a:t>2/27/2015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64D0-FCA3-48AD-ABAA-5134A3AE9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7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8A31-F5E4-4971-A5A4-60784ABED86C}" type="datetimeFigureOut">
              <a:rPr lang="en-US" smtClean="0"/>
              <a:pPr/>
              <a:t>2/27/2015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64D0-FCA3-48AD-ABAA-5134A3AE9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26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8A31-F5E4-4971-A5A4-60784ABED86C}" type="datetimeFigureOut">
              <a:rPr lang="en-US" smtClean="0"/>
              <a:pPr/>
              <a:t>2/27/2015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64D0-FCA3-48AD-ABAA-5134A3AE9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7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8A31-F5E4-4971-A5A4-60784ABED86C}" type="datetimeFigureOut">
              <a:rPr lang="en-US" smtClean="0"/>
              <a:pPr/>
              <a:t>2/27/2015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64D0-FCA3-48AD-ABAA-5134A3AE9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63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8A31-F5E4-4971-A5A4-60784ABED86C}" type="datetimeFigureOut">
              <a:rPr lang="en-US" smtClean="0"/>
              <a:pPr/>
              <a:t>2/27/2015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64D0-FCA3-48AD-ABAA-5134A3AE9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5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E8A31-F5E4-4971-A5A4-60784ABED86C}" type="datetimeFigureOut">
              <a:rPr lang="en-US" smtClean="0"/>
              <a:pPr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564D0-FCA3-48AD-ABAA-5134A3AE9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997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2.png"/><Relationship Id="rId3" Type="http://schemas.openxmlformats.org/officeDocument/2006/relationships/audio" Target="../media/audio3.wav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6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3.png"/><Relationship Id="rId5" Type="http://schemas.openxmlformats.org/officeDocument/2006/relationships/image" Target="../media/image5.png"/><Relationship Id="rId15" Type="http://schemas.openxmlformats.org/officeDocument/2006/relationships/image" Target="../media/image14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audio" Target="../media/audio4.wav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audio" Target="../media/audio2.wav"/><Relationship Id="rId4" Type="http://schemas.openxmlformats.org/officeDocument/2006/relationships/audio" Target="../media/audio5.wav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55417"/>
            <a:ext cx="7703127" cy="110799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/>
            <a:r>
              <a:rPr lang="hi-IN" sz="2400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खाली सैनिकाच्या </a:t>
            </a:r>
            <a:r>
              <a:rPr lang="hi-IN" sz="2400" dirty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गणवेशावरील एका बिल्ल्याचे चित्र दिले आहे. त्याचे 1</a:t>
            </a:r>
            <a:r>
              <a:rPr lang="en-US" sz="2400" dirty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hi-IN" sz="2400" dirty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2</a:t>
            </a:r>
            <a:r>
              <a:rPr lang="en-US" sz="2400" dirty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hi-IN" sz="2400" dirty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3  असे भाग पाडले आहेत</a:t>
            </a:r>
            <a:r>
              <a:rPr lang="hi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090" y="1632466"/>
            <a:ext cx="3019369" cy="3396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257799" y="1225689"/>
            <a:ext cx="2964873" cy="563231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lvl="0">
              <a:lnSpc>
                <a:spcPct val="200000"/>
              </a:lnSpc>
            </a:pPr>
            <a:r>
              <a:rPr lang="hi-IN" dirty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एका भागासाठी </a:t>
            </a:r>
            <a:r>
              <a:rPr lang="hi-IN" dirty="0" smtClean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एक </a:t>
            </a:r>
            <a:r>
              <a:rPr lang="hi-IN" dirty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रंग </a:t>
            </a:r>
            <a:r>
              <a:rPr lang="hi-IN" dirty="0" smtClean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अशा प्रकारे </a:t>
            </a:r>
            <a:r>
              <a:rPr lang="hi-IN" dirty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हे चित्र </a:t>
            </a:r>
            <a:r>
              <a:rPr lang="hi-IN" dirty="0" smtClean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रंगवायचे आहे. त्यासाठी हिरवा, लाल, पिवळा असे तीन रंग घ्यायचे आहेत.</a:t>
            </a:r>
          </a:p>
          <a:p>
            <a:pPr lvl="0">
              <a:lnSpc>
                <a:spcPct val="200000"/>
              </a:lnSpc>
            </a:pPr>
            <a:r>
              <a:rPr lang="hi-IN" b="1" u="sng" dirty="0" smtClean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जास्तीत </a:t>
            </a:r>
            <a:r>
              <a:rPr lang="hi-IN" b="1" u="sng" dirty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जास्त</a:t>
            </a:r>
            <a:r>
              <a:rPr lang="hi-IN" dirty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hi-IN" dirty="0" smtClean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किती वेगवेगळ्या </a:t>
            </a:r>
            <a:r>
              <a:rPr lang="hi-IN" dirty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प्रकारे रंगविता येते हे पहा. </a:t>
            </a:r>
            <a:r>
              <a:rPr lang="hi-IN" dirty="0" smtClean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पण </a:t>
            </a:r>
            <a:r>
              <a:rPr lang="hi-IN" dirty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प्रत्येक वेळी हेच चित्र व त्याचे असेच विभाग </a:t>
            </a:r>
            <a:r>
              <a:rPr lang="en-US" dirty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copy, paste </a:t>
            </a:r>
            <a:r>
              <a:rPr lang="hi-IN" dirty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करून घ्या. </a:t>
            </a:r>
            <a:r>
              <a:rPr lang="hi-IN" dirty="0" smtClean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रंगसुध्दा </a:t>
            </a:r>
            <a:r>
              <a:rPr lang="hi-IN" dirty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हेच घ्या.</a:t>
            </a:r>
            <a:endParaRPr lang="en-IN" dirty="0">
              <a:solidFill>
                <a:srgbClr val="FF99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725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D063-3439-43A1-8430-5CF0D7C7B86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-20782" y="52322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hi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समजा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hi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तुमची पहिली रंगसंगती अशी </a:t>
            </a:r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आहे </a:t>
            </a:r>
            <a:r>
              <a:rPr lang="hi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hi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भाग 1 ला </a:t>
            </a:r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हिरवा (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Green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),</a:t>
            </a:r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भाग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 </a:t>
            </a:r>
            <a:r>
              <a:rPr lang="hi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ला </a:t>
            </a:r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पिवळा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Yellow) </a:t>
            </a:r>
            <a:r>
              <a:rPr lang="hi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 भाग 3 ला लाल (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Red) </a:t>
            </a:r>
            <a:r>
              <a:rPr lang="hi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असेल तर  </a:t>
            </a:r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चित्राखाली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          असे लि</a:t>
            </a:r>
            <a:r>
              <a:rPr lang="en-US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हा</a:t>
            </a:r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endParaRPr lang="en-US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200000"/>
              </a:lnSpc>
            </a:pP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</a:p>
          <a:p>
            <a:pPr>
              <a:lnSpc>
                <a:spcPct val="200000"/>
              </a:lnSpc>
            </a:pP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24800" y="20781"/>
            <a:ext cx="12192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T2_L9_A3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एकास एक संगती</a:t>
            </a:r>
            <a:r>
              <a:rPr lang="hi-IN" sz="2800" dirty="0" smtClean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साठी कृती</a:t>
            </a:r>
            <a:r>
              <a:rPr lang="en-US" sz="2800" dirty="0" smtClean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</a:t>
            </a:r>
            <a:endParaRPr lang="en-US" sz="2800" dirty="0">
              <a:solidFill>
                <a:srgbClr val="00B0F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1691" y="2286000"/>
            <a:ext cx="2686050" cy="2851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243393"/>
            <a:ext cx="1595959" cy="433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844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0" y="825063"/>
            <a:ext cx="1181100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257" y="642906"/>
            <a:ext cx="1047750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950" y="500219"/>
            <a:ext cx="1085850" cy="183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89" y="3505200"/>
            <a:ext cx="107632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402157"/>
            <a:ext cx="11334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525" y="3422505"/>
            <a:ext cx="10763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6019800"/>
            <a:ext cx="8915400" cy="381000"/>
          </a:xfrm>
          <a:prstGeom prst="rect">
            <a:avLst/>
          </a:prstGeom>
          <a:solidFill>
            <a:srgbClr val="0000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</a:t>
            </a:r>
            <a:r>
              <a:rPr lang="hi-IN" dirty="0" smtClean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अशा जास्तीत जास्त </a:t>
            </a:r>
            <a:r>
              <a:rPr lang="en-US" dirty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 </a:t>
            </a:r>
            <a:r>
              <a:rPr lang="hi-IN" dirty="0" smtClean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भिन्न तर्‍हा मिळाल्या.</a:t>
            </a:r>
            <a:endParaRPr lang="en-US" dirty="0">
              <a:solidFill>
                <a:srgbClr val="FF99FF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2057" y="205447"/>
            <a:ext cx="1720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उत्तर:-</a:t>
            </a:r>
            <a:endParaRPr lang="en-US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924800" y="20781"/>
            <a:ext cx="12192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T2_L9_A3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093" y="2638595"/>
            <a:ext cx="1504950" cy="4718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6152" y="2436679"/>
            <a:ext cx="1869505" cy="508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713" y="2328897"/>
            <a:ext cx="1724026" cy="50459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39" y="5258232"/>
            <a:ext cx="1719262" cy="6612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612" y="5258232"/>
            <a:ext cx="1891969" cy="6203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138" y="5326276"/>
            <a:ext cx="1947862" cy="5932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960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3" name="applause.wav"/>
          </p:stSnd>
        </p:sndAc>
      </p:transition>
    </mc:Choice>
    <mc:Fallback xmlns="">
      <p:transition spd="slow">
        <p:fade/>
        <p:sndAc>
          <p:stSnd>
            <p:snd r:embed="rId16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D063-3439-43A1-8430-5CF0D7C7B86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-1" y="0"/>
            <a:ext cx="8915401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hi-IN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समजा, 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∆ 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ABC </a:t>
            </a:r>
            <a:r>
              <a:rPr lang="hi-IN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∆ PQR </a:t>
            </a:r>
            <a:r>
              <a:rPr lang="hi-IN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हे कोणतेही दोन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hi-IN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त्रिकोण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hi-IN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आहेत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r>
              <a:rPr lang="hi-IN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hi-IN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200000"/>
              </a:lnSpc>
            </a:pPr>
            <a:endParaRPr lang="hi-IN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200000"/>
              </a:lnSpc>
            </a:pPr>
            <a:endParaRPr lang="hi-IN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200000"/>
              </a:lnSpc>
            </a:pPr>
            <a:endParaRPr lang="hi-IN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200000"/>
              </a:lnSpc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50000"/>
              </a:lnSpc>
            </a:pPr>
            <a:r>
              <a:rPr lang="hi-IN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आता </a:t>
            </a:r>
            <a:r>
              <a:rPr lang="hi-IN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आधीच्या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hi-IN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उदाहरणाप्रमाणे हे रंगवायचे </a:t>
            </a:r>
            <a:r>
              <a:rPr lang="hi-IN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नाहीत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50000"/>
              </a:lnSpc>
            </a:pPr>
            <a:r>
              <a:rPr lang="hi-IN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पण </a:t>
            </a:r>
            <a:r>
              <a:rPr lang="hi-IN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त्यामध्ये जसे</a:t>
            </a:r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        </a:t>
            </a:r>
            <a:r>
              <a:rPr lang="hi-IN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लिहिले होते तसेच लिहायचे आहे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</a:t>
            </a:r>
            <a:endParaRPr lang="hi-IN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>
              <a:lnSpc>
                <a:spcPct val="150000"/>
              </a:lnSpc>
            </a:pPr>
            <a:endParaRPr lang="hi-IN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>
              <a:lnSpc>
                <a:spcPct val="150000"/>
              </a:lnSpc>
            </a:pPr>
            <a:r>
              <a:rPr lang="hi-IN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याचा अर्थ आपण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hi-IN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</a:t>
            </a:r>
            <a:r>
              <a:rPr lang="hi-IN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 शिरोबिंदूची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 </a:t>
            </a:r>
            <a:r>
              <a:rPr lang="hi-IN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 शिरोबिंदूशी जोडी लावली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hi-IN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hi-IN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hi-IN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 शिरोबिंदूची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Q </a:t>
            </a:r>
            <a:r>
              <a:rPr lang="hi-IN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 शिरोबिंदूशी जोडी लावली व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  </a:t>
            </a:r>
            <a:r>
              <a:rPr lang="hi-IN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 शिरोबिंदूची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R </a:t>
            </a:r>
            <a:r>
              <a:rPr lang="hi-IN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hi-IN" sz="24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शिरोबिंदूशी जोडी लावली असा आहे</a:t>
            </a:r>
            <a:r>
              <a:rPr lang="en-US" sz="24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                         </a:t>
            </a:r>
            <a:endParaRPr lang="en-US" sz="2400" dirty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48600" y="20781"/>
            <a:ext cx="12954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T2_L9_A3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90600"/>
            <a:ext cx="3494809" cy="2522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74402">
            <a:off x="5125902" y="1468434"/>
            <a:ext cx="2111953" cy="1802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68" y="4724400"/>
            <a:ext cx="1982932" cy="64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262537"/>
            <a:ext cx="1828800" cy="57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0" name="Elbow Connector 29"/>
          <p:cNvCxnSpPr/>
          <p:nvPr/>
        </p:nvCxnSpPr>
        <p:spPr>
          <a:xfrm>
            <a:off x="1447800" y="1219200"/>
            <a:ext cx="4876800" cy="304800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73" name="Elbow Connector 3072"/>
          <p:cNvCxnSpPr/>
          <p:nvPr/>
        </p:nvCxnSpPr>
        <p:spPr>
          <a:xfrm flipV="1">
            <a:off x="928255" y="2251613"/>
            <a:ext cx="4024745" cy="1261016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85" name="Elbow Connector 3084"/>
          <p:cNvCxnSpPr/>
          <p:nvPr/>
        </p:nvCxnSpPr>
        <p:spPr>
          <a:xfrm>
            <a:off x="4104409" y="3352800"/>
            <a:ext cx="2077469" cy="202019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385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D063-3439-43A1-8430-5CF0D7C7B86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200000"/>
              </a:lnSpc>
            </a:pPr>
            <a:r>
              <a:rPr lang="hi-IN" sz="24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असे </a:t>
            </a:r>
            <a:r>
              <a:rPr lang="hi-IN" sz="2400" dirty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जास्तीत जास्त</a:t>
            </a:r>
            <a:r>
              <a:rPr lang="en-US" sz="2400" dirty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hi-IN" sz="2400" dirty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किती वेगवेगळ्या प्रकारे लिहिता </a:t>
            </a:r>
            <a:r>
              <a:rPr lang="hi-IN" sz="24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येईल </a:t>
            </a:r>
            <a:r>
              <a:rPr lang="hi-IN" sz="2400" dirty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तितक्या सर्व प्रकारे लिहा.</a:t>
            </a:r>
          </a:p>
          <a:p>
            <a:pPr lvl="0">
              <a:lnSpc>
                <a:spcPct val="200000"/>
              </a:lnSpc>
            </a:pPr>
            <a:r>
              <a:rPr lang="en-US" sz="2400" dirty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hi-IN" sz="2400" b="1" dirty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यालाच</a:t>
            </a:r>
            <a:r>
              <a:rPr lang="hi-IN" sz="2400" dirty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hi-IN" sz="2400" b="1" dirty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दोन त्रिकोणांच्या शिरोबिंदूंमधील एकास एक संगती लावणे असे म्हणतात</a:t>
            </a:r>
            <a:r>
              <a:rPr lang="en-US" sz="2400" b="1" dirty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 </a:t>
            </a:r>
          </a:p>
          <a:p>
            <a:pPr lvl="0">
              <a:lnSpc>
                <a:spcPct val="200000"/>
              </a:lnSpc>
            </a:pPr>
            <a:r>
              <a:rPr lang="hi-IN" sz="2400" dirty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त्यामुळे त्यांच्या कोनांमध्ये व बाजूंमध्येही एकास एक संगती निर्माण होते</a:t>
            </a:r>
            <a:r>
              <a:rPr lang="en-US" sz="2400" dirty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pPr lvl="0">
              <a:lnSpc>
                <a:spcPct val="200000"/>
              </a:lnSpc>
            </a:pPr>
            <a:r>
              <a:rPr lang="en-US" sz="24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      </a:t>
            </a:r>
            <a:r>
              <a:rPr lang="hi-IN" sz="24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मुळे </a:t>
            </a:r>
            <a:r>
              <a:rPr lang="hi-IN" sz="2400" dirty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होणारी कोनांची एकास एक संगती लिहू व बाजूंची एकास एक संगती </a:t>
            </a:r>
            <a:r>
              <a:rPr lang="hi-IN" sz="2400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लिहू.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48600" y="20781"/>
            <a:ext cx="12954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T2_L9_A3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094440"/>
            <a:ext cx="1982932" cy="64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76200" y="4524315"/>
            <a:ext cx="8534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∠ </a:t>
            </a:r>
            <a:r>
              <a:rPr lang="en-US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          </a:t>
            </a:r>
            <a:r>
              <a:rPr lang="en-US" dirty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∠ </a:t>
            </a:r>
            <a:r>
              <a:rPr lang="en-US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 ,                    </a:t>
            </a:r>
            <a:r>
              <a:rPr lang="hi-IN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  <a:r>
              <a:rPr lang="en-US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∠ B        ∠ Q,                               ∠ C      </a:t>
            </a:r>
            <a:r>
              <a:rPr lang="hi-IN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  <a:r>
              <a:rPr lang="en-US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∠ </a:t>
            </a:r>
            <a:r>
              <a:rPr lang="en-US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</a:t>
            </a:r>
            <a:endParaRPr lang="en-US" dirty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US" dirty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hi-IN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रेख</a:t>
            </a:r>
            <a:r>
              <a:rPr lang="en-US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AB </a:t>
            </a:r>
            <a:r>
              <a:rPr lang="hi-IN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रेख</a:t>
            </a:r>
            <a:r>
              <a:rPr lang="en-US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PQ,          </a:t>
            </a:r>
            <a:r>
              <a:rPr lang="hi-IN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रेख</a:t>
            </a:r>
            <a:r>
              <a:rPr lang="en-US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BC           </a:t>
            </a:r>
            <a:r>
              <a:rPr lang="hi-IN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रेख</a:t>
            </a:r>
            <a:r>
              <a:rPr lang="en-US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QR,                  </a:t>
            </a:r>
            <a:r>
              <a:rPr lang="hi-IN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रेख</a:t>
            </a:r>
            <a:r>
              <a:rPr lang="en-US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AC          </a:t>
            </a:r>
            <a:r>
              <a:rPr lang="hi-IN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रेख</a:t>
            </a:r>
            <a:r>
              <a:rPr lang="en-US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PR</a:t>
            </a:r>
            <a:endParaRPr lang="en-US" dirty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</a:t>
            </a:r>
            <a:endParaRPr lang="en-US" dirty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dirty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endParaRPr lang="en-US" dirty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IN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62000" y="4724400"/>
            <a:ext cx="457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644900" y="4724400"/>
            <a:ext cx="457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010400" y="4724400"/>
            <a:ext cx="457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999259" y="5209309"/>
            <a:ext cx="457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782291" y="5237018"/>
            <a:ext cx="457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892636" y="5250872"/>
            <a:ext cx="457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2623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D063-3439-43A1-8430-5CF0D7C7B86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13855"/>
            <a:ext cx="86868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                                        1) </a:t>
            </a:r>
          </a:p>
          <a:p>
            <a:pPr>
              <a:lnSpc>
                <a:spcPct val="150000"/>
              </a:lnSpc>
            </a:pP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 smtClean="0"/>
              <a:t>                                        2)</a:t>
            </a:r>
            <a:endParaRPr lang="en-US" sz="2400" dirty="0"/>
          </a:p>
          <a:p>
            <a:pPr>
              <a:lnSpc>
                <a:spcPct val="150000"/>
              </a:lnSpc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/>
              <a:t> </a:t>
            </a:r>
            <a:r>
              <a:rPr lang="en-US" sz="2400" dirty="0" smtClean="0"/>
              <a:t>                                       3) </a:t>
            </a:r>
          </a:p>
          <a:p>
            <a:pPr>
              <a:lnSpc>
                <a:spcPct val="150000"/>
              </a:lnSpc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                                        4)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 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 smtClean="0"/>
              <a:t>                                       5) </a:t>
            </a:r>
          </a:p>
          <a:p>
            <a:pPr>
              <a:lnSpc>
                <a:spcPct val="150000"/>
              </a:lnSpc>
            </a:pP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 smtClean="0"/>
              <a:t>                                       6)</a:t>
            </a:r>
            <a:endParaRPr lang="hi-IN" sz="2400" dirty="0"/>
          </a:p>
          <a:p>
            <a:pPr algn="ctr">
              <a:lnSpc>
                <a:spcPct val="150000"/>
              </a:lnSpc>
            </a:pPr>
            <a:endParaRPr lang="hi-IN" sz="2400" dirty="0" smtClean="0"/>
          </a:p>
          <a:p>
            <a:pPr algn="ctr">
              <a:lnSpc>
                <a:spcPct val="150000"/>
              </a:lnSpc>
            </a:pP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4636" y="20781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400" b="1" dirty="0" smtClean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उत्तर:</a:t>
            </a:r>
            <a:endParaRPr lang="en-US" sz="2400" b="1" dirty="0">
              <a:solidFill>
                <a:srgbClr val="00B0F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48600" y="20781"/>
            <a:ext cx="12954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T2_L9_A3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934" y="8700"/>
            <a:ext cx="2439266" cy="795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770" y="1143000"/>
            <a:ext cx="2273626" cy="773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635" y="2170396"/>
            <a:ext cx="2330565" cy="816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628" y="3242713"/>
            <a:ext cx="2108768" cy="7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628" y="4549352"/>
            <a:ext cx="2207433" cy="540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635" y="5551282"/>
            <a:ext cx="2258429" cy="98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322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8200"/>
            <a:ext cx="4876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 flipH="1">
            <a:off x="5181599" y="152400"/>
            <a:ext cx="3733799" cy="6740307"/>
          </a:xfrm>
          <a:prstGeom prst="rect">
            <a:avLst/>
          </a:prstGeom>
          <a:solidFill>
            <a:srgbClr val="000099"/>
          </a:solidFill>
        </p:spPr>
        <p:txBody>
          <a:bodyPr wrap="square" rtlCol="0">
            <a:spAutoFit/>
          </a:bodyPr>
          <a:lstStyle/>
          <a:p>
            <a:r>
              <a:rPr lang="hi-IN" sz="2400" dirty="0" smtClean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शेजारी </a:t>
            </a:r>
            <a:r>
              <a:rPr lang="hi-IN" sz="2400" dirty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दिलेल्या दोन्ही आकृतीत प्रत्येक बंदिस्त भागाला </a:t>
            </a:r>
            <a:r>
              <a:rPr lang="hi-IN" sz="2400" dirty="0" smtClean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रंगविण्याचे </a:t>
            </a:r>
            <a:r>
              <a:rPr lang="hi-IN" sz="2400" dirty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छान काम करावयाचे आहे.एकूण  चारपेक्षा जास्त रंग  वापरावयाचे नाहीत. </a:t>
            </a:r>
            <a:r>
              <a:rPr lang="hi-IN" sz="2400" dirty="0" smtClean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शिवाय </a:t>
            </a:r>
            <a:r>
              <a:rPr lang="hi-IN" sz="2400" dirty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एकाच रंगांचे भाग एकमेकांना स्पर्श करता कामा नयेत. तुम्ही आधी विचार करून मनात एक योजना तयार </a:t>
            </a:r>
            <a:r>
              <a:rPr lang="hi-IN" sz="2400" dirty="0" smtClean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करताना,प्रत्येक </a:t>
            </a:r>
            <a:r>
              <a:rPr lang="hi-IN" sz="2400" dirty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भागावर त्या रंगाचे नाव लिहा किंवा तुम्ही निवडलेल्या रंगांना </a:t>
            </a:r>
            <a:r>
              <a:rPr lang="en-US" sz="2400" dirty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1,2,3,4 </a:t>
            </a:r>
            <a:r>
              <a:rPr lang="hi-IN" sz="2400" dirty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असे क्रमांक द्या. ते </a:t>
            </a:r>
            <a:r>
              <a:rPr lang="hi-IN" sz="2400" dirty="0" smtClean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त्या </a:t>
            </a:r>
            <a:r>
              <a:rPr lang="hi-IN" sz="2400" dirty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भागावर लिहा. दिलेली अट पूर्ण झाली की नंतर रंगवा.तुमच्या </a:t>
            </a:r>
            <a:r>
              <a:rPr lang="en-US" sz="2400" dirty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Tab </a:t>
            </a:r>
            <a:r>
              <a:rPr lang="hi-IN" sz="2400" dirty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वर या आकृत्या </a:t>
            </a:r>
            <a:r>
              <a:rPr lang="en-US" sz="2400" dirty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paste </a:t>
            </a:r>
            <a:r>
              <a:rPr lang="hi-IN" sz="2400" dirty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करून घ्या. रंग देण्याचे काम </a:t>
            </a:r>
            <a:r>
              <a:rPr lang="en-US" sz="2400" dirty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Tab </a:t>
            </a:r>
            <a:r>
              <a:rPr lang="hi-IN" sz="2400" dirty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मधील सुविधा वापरून </a:t>
            </a:r>
            <a:r>
              <a:rPr lang="hi-IN" sz="2400" dirty="0" smtClean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करा.</a:t>
            </a:r>
            <a:endParaRPr lang="en-IN" sz="2400" dirty="0">
              <a:solidFill>
                <a:srgbClr val="FF99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6019800"/>
            <a:ext cx="3200400" cy="707886"/>
          </a:xfrm>
          <a:prstGeom prst="rect">
            <a:avLst/>
          </a:prstGeom>
          <a:solidFill>
            <a:srgbClr val="000099"/>
          </a:solidFill>
        </p:spPr>
        <p:txBody>
          <a:bodyPr wrap="square" rtlCol="0">
            <a:spAutoFit/>
          </a:bodyPr>
          <a:lstStyle/>
          <a:p>
            <a:r>
              <a:rPr lang="hi-IN" sz="2000" dirty="0" smtClean="0">
                <a:solidFill>
                  <a:srgbClr val="FF99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पुढे आणखी एकचित्र दिले आहे तेही असेच रंगवायचे आहे..</a:t>
            </a:r>
            <a:endParaRPr lang="en-IN" sz="2000" dirty="0">
              <a:solidFill>
                <a:srgbClr val="FF99FF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676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01784"/>
            <a:ext cx="58674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553200" y="304800"/>
            <a:ext cx="2057400" cy="3046988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r>
              <a:rPr lang="hi-IN" sz="2400" dirty="0" smtClean="0">
                <a:solidFill>
                  <a:srgbClr val="00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तुम्ही रंगविलेली चित्रे तुमच्या शिक्षकांना आधी दाखवा व नंतर तुमच्या पालकांना, मित्रमैत्रिणींना दाखवा.</a:t>
            </a:r>
            <a:endParaRPr lang="en-IN" sz="2400" dirty="0">
              <a:solidFill>
                <a:srgbClr val="000099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1819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window dir="vert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461</Words>
  <Application>Microsoft Office PowerPoint</Application>
  <PresentationFormat>On-screen Show (4:3)</PresentationFormat>
  <Paragraphs>64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Shilpa Kuyate</dc:creator>
  <cp:lastModifiedBy>Shilpa Kuyate</cp:lastModifiedBy>
  <cp:revision>85</cp:revision>
  <dcterms:created xsi:type="dcterms:W3CDTF">2014-09-26T10:43:57Z</dcterms:created>
  <dcterms:modified xsi:type="dcterms:W3CDTF">2015-02-27T09:18:41Z</dcterms:modified>
</cp:coreProperties>
</file>