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086C1-5095-4E0F-982F-9911214CDA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89E7-3B0E-495F-B477-E904568AB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Suggestion:</a:t>
            </a:r>
          </a:p>
          <a:p>
            <a:r>
              <a:rPr lang="en-US" dirty="0" smtClean="0"/>
              <a:t>Show the slide and read the matter on it. </a:t>
            </a:r>
          </a:p>
          <a:p>
            <a:r>
              <a:rPr lang="en-US" dirty="0" smtClean="0"/>
              <a:t>Then show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6CB6-2168-4A7D-A4F4-04268B22DA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1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6CB6-2168-4A7D-A4F4-04268B22DA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Suggestion:</a:t>
            </a:r>
          </a:p>
          <a:p>
            <a:r>
              <a:rPr lang="en-US" dirty="0" smtClean="0"/>
              <a:t>Show the slide.</a:t>
            </a:r>
          </a:p>
          <a:p>
            <a:r>
              <a:rPr lang="en-US" dirty="0" smtClean="0"/>
              <a:t>Then read the matter on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6CB6-2168-4A7D-A4F4-04268B22DA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90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Suggestion:</a:t>
            </a:r>
          </a:p>
          <a:p>
            <a:r>
              <a:rPr lang="en-US" dirty="0" smtClean="0"/>
              <a:t>Show the slide.</a:t>
            </a:r>
          </a:p>
          <a:p>
            <a:r>
              <a:rPr lang="en-US" dirty="0" smtClean="0"/>
              <a:t>Then read the matter on it.</a:t>
            </a:r>
          </a:p>
          <a:p>
            <a:r>
              <a:rPr lang="en-US" dirty="0" smtClean="0"/>
              <a:t>After 15 seconds show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6CB6-2168-4A7D-A4F4-04268B22DA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6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3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4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7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3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5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8A31-F5E4-4971-A5A4-60784ABED86C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64D0-FCA3-48AD-ABAA-5134A3AE9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6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4.wav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audio" Target="../media/audio2.wav"/><Relationship Id="rId4" Type="http://schemas.openxmlformats.org/officeDocument/2006/relationships/audio" Target="../media/audio5.wav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5417"/>
            <a:ext cx="7703127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खाली सैनिकाच्या </a:t>
            </a:r>
            <a:r>
              <a:rPr lang="hi-IN" sz="2400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गणवेशावरील एका बिल्ल्याचे चित्र दिले आहे. त्याचे 1</a:t>
            </a:r>
            <a:r>
              <a:rPr lang="en-US" sz="2400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hi-IN" sz="2400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en-US" sz="2400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hi-IN" sz="2400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  असे भाग पाडले आहेत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090" y="1632466"/>
            <a:ext cx="3019369" cy="339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57799" y="1225689"/>
            <a:ext cx="2964873" cy="563231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</a:pP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एका भागासाठी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 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रंग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अशा प्रकारे 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हे चित्र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रंगवायचे आहे. त्यासाठी हिरवा, लाल, पिवळा असे तीन रंग घ्यायचे आहेत.</a:t>
            </a:r>
          </a:p>
          <a:p>
            <a:pPr lvl="0">
              <a:lnSpc>
                <a:spcPct val="200000"/>
              </a:lnSpc>
            </a:pPr>
            <a:r>
              <a:rPr lang="hi-IN" b="1" u="sng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जास्तीत </a:t>
            </a:r>
            <a:r>
              <a:rPr lang="hi-IN" b="1" u="sng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जास्त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किती वेगवेगळ्या 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प्रकारे रंगविता येते हे पहा.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पण 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प्रत्येक वेळी हेच चित्र व त्याचे असेच विभाग </a:t>
            </a:r>
            <a:r>
              <a:rPr lang="en-US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copy, paste 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करून घ्या.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रंगसुध्दा </a:t>
            </a:r>
            <a:r>
              <a:rPr lang="hi-IN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हेच घ्या.</a:t>
            </a:r>
            <a:endParaRPr lang="en-IN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72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D063-3439-43A1-8430-5CF0D7C7B86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0782" y="5232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समजा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तुमची पहिली रंगसंगती अशी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आहे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भाग 1 ला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हिरवा 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Green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भाग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ला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पिवळा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Yellow)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 भाग 3 ला लाल (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Red) </a:t>
            </a:r>
            <a:r>
              <a:rPr lang="hi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असेल तर 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चित्राखाली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असे लि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200000"/>
              </a:lnSpc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20781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T2_L9_A3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एकास एक संगती</a:t>
            </a:r>
            <a:r>
              <a:rPr lang="hi-IN" sz="2800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साठी कृती</a:t>
            </a:r>
            <a:r>
              <a:rPr lang="en-US" sz="2800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en-US" sz="2800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691" y="2286000"/>
            <a:ext cx="2686050" cy="28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43393"/>
            <a:ext cx="1595959" cy="43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4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0" y="825063"/>
            <a:ext cx="11811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257" y="642906"/>
            <a:ext cx="10477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500219"/>
            <a:ext cx="10858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89" y="3505200"/>
            <a:ext cx="10763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02157"/>
            <a:ext cx="11334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3422505"/>
            <a:ext cx="10763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019800"/>
            <a:ext cx="8915400" cy="381000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अशा जास्तीत जास्त </a:t>
            </a:r>
            <a:r>
              <a:rPr lang="en-US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</a:t>
            </a:r>
            <a:r>
              <a:rPr lang="hi-IN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भिन्न तर्‍हा मिळाल्या.</a:t>
            </a:r>
            <a:endParaRPr lang="en-US" dirty="0">
              <a:solidFill>
                <a:srgbClr val="FF99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057" y="205447"/>
            <a:ext cx="1720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उत्तर:-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20781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T2_L9_A3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93" y="2638595"/>
            <a:ext cx="1504950" cy="471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152" y="2436679"/>
            <a:ext cx="1869505" cy="508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13" y="2328897"/>
            <a:ext cx="1724026" cy="5045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39" y="5258232"/>
            <a:ext cx="1719262" cy="661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2" y="5258232"/>
            <a:ext cx="1891969" cy="62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5326276"/>
            <a:ext cx="1947862" cy="593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1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D063-3439-43A1-8430-5CF0D7C7B86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" y="0"/>
            <a:ext cx="8915401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समजा, 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∆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ABC 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∆ PQR 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हे कोणतेही दोन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त्रिकोण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आहेत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endParaRPr lang="hi-IN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आता 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आधीच्या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उदाहरणाप्रमाणे हे रंगवायचे 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नाहीत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पण </a:t>
            </a:r>
            <a:r>
              <a:rPr lang="hi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त्यामध्ये जसे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लिहिले होते तसेच लिहायचे आहे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>
              <a:lnSpc>
                <a:spcPct val="150000"/>
              </a:lnSpc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>
              <a:lnSpc>
                <a:spcPct val="150000"/>
              </a:lnSpc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याचा अर्थ आपण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शिरोबिंदूची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शिरोबिंदूशी जोडी लावली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शिरोबिंदूची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Q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शिरोबिंदूशी जोडी लावली व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 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शिरोबिंदूची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शिरोबिंदूशी जोडी लावली असा आहे</a:t>
            </a: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                        </a:t>
            </a:r>
            <a:endParaRPr lang="en-US" sz="2400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8600" y="20781"/>
            <a:ext cx="1295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T2_L9_A3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494809" cy="252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74402">
            <a:off x="5125902" y="1468434"/>
            <a:ext cx="2111953" cy="180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68" y="4724400"/>
            <a:ext cx="1982932" cy="64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2537"/>
            <a:ext cx="1828800" cy="5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Elbow Connector 29"/>
          <p:cNvCxnSpPr/>
          <p:nvPr/>
        </p:nvCxnSpPr>
        <p:spPr>
          <a:xfrm>
            <a:off x="1447800" y="1219200"/>
            <a:ext cx="4876800" cy="3048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73" name="Elbow Connector 3072"/>
          <p:cNvCxnSpPr/>
          <p:nvPr/>
        </p:nvCxnSpPr>
        <p:spPr>
          <a:xfrm flipV="1">
            <a:off x="928255" y="2251613"/>
            <a:ext cx="4024745" cy="126101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85" name="Elbow Connector 3084"/>
          <p:cNvCxnSpPr/>
          <p:nvPr/>
        </p:nvCxnSpPr>
        <p:spPr>
          <a:xfrm>
            <a:off x="4104409" y="3352800"/>
            <a:ext cx="2077469" cy="202019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8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D063-3439-43A1-8430-5CF0D7C7B86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</a:pPr>
            <a:r>
              <a:rPr lang="hi-IN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असे </a:t>
            </a:r>
            <a:r>
              <a:rPr lang="hi-IN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जास्तीत जास्त</a:t>
            </a:r>
            <a:r>
              <a:rPr lang="en-US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किती वेगवेगळ्या प्रकारे लिहिता </a:t>
            </a:r>
            <a:r>
              <a:rPr lang="hi-IN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येईल </a:t>
            </a:r>
            <a:r>
              <a:rPr lang="hi-IN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तितक्या सर्व प्रकारे लिहा.</a:t>
            </a:r>
          </a:p>
          <a:p>
            <a:pPr lvl="0">
              <a:lnSpc>
                <a:spcPct val="200000"/>
              </a:lnSpc>
            </a:pPr>
            <a:r>
              <a:rPr lang="en-US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यालाच</a:t>
            </a:r>
            <a:r>
              <a:rPr lang="hi-IN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दोन त्रिकोणांच्या शिरोबिंदूंमधील एकास एक संगती लावणे असे म्हणतात</a:t>
            </a:r>
            <a:r>
              <a:rPr lang="en-US" sz="24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</a:t>
            </a:r>
          </a:p>
          <a:p>
            <a:pPr lvl="0">
              <a:lnSpc>
                <a:spcPct val="200000"/>
              </a:lnSpc>
            </a:pPr>
            <a:r>
              <a:rPr lang="hi-IN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त्यामुळे त्यांच्या कोनांमध्ये व बाजूंमध्येही एकास एक संगती निर्माण होते</a:t>
            </a:r>
            <a:r>
              <a:rPr lang="en-US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0">
              <a:lnSpc>
                <a:spcPct val="20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</a:t>
            </a:r>
            <a:r>
              <a:rPr lang="hi-IN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मुळे </a:t>
            </a:r>
            <a:r>
              <a:rPr lang="hi-IN" sz="24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होणारी कोनांची एकास एक संगती लिहू व बाजूंची एकास एक संगती </a:t>
            </a:r>
            <a:r>
              <a:rPr lang="hi-IN" sz="24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लिहू.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20781"/>
            <a:ext cx="1295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T2_L9_A3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94440"/>
            <a:ext cx="1982932" cy="64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" y="4524315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∠ 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          </a:t>
            </a:r>
            <a:r>
              <a:rPr lang="en-US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∠ 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 ,                  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∠ B        ∠ Q,                               ∠ C    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∠ 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</a:t>
            </a:r>
            <a:endParaRPr lang="en-US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रेख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AB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रेख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PQ,        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रेख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BC         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रेख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QR,                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रेख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          </a:t>
            </a:r>
            <a:r>
              <a:rPr lang="hi-IN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रेख</a:t>
            </a:r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</a:t>
            </a:r>
            <a:endParaRPr lang="en-US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en-US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endParaRPr lang="en-US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62000" y="47244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44900" y="47244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10400" y="47244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99259" y="5209309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82291" y="5237018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92636" y="5250872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62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D063-3439-43A1-8430-5CF0D7C7B86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3855"/>
            <a:ext cx="8686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                                       1) 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                           2)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3)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                           4)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                          5) 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                          6)</a:t>
            </a:r>
            <a:endParaRPr lang="hi-IN" sz="2400" dirty="0"/>
          </a:p>
          <a:p>
            <a:pPr algn="ctr">
              <a:lnSpc>
                <a:spcPct val="150000"/>
              </a:lnSpc>
            </a:pPr>
            <a:endParaRPr lang="hi-IN" sz="2400" dirty="0" smtClean="0"/>
          </a:p>
          <a:p>
            <a:pPr algn="ctr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636" y="2078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उत्तर:</a:t>
            </a:r>
            <a:endParaRPr lang="en-US" sz="2400" b="1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20781"/>
            <a:ext cx="1295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T2_L9_A3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34" y="8700"/>
            <a:ext cx="2439266" cy="79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770" y="1143000"/>
            <a:ext cx="2273626" cy="77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635" y="2170396"/>
            <a:ext cx="2330565" cy="81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628" y="3242713"/>
            <a:ext cx="2108768" cy="7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628" y="4549352"/>
            <a:ext cx="2207433" cy="54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635" y="5551282"/>
            <a:ext cx="2258429" cy="9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22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4876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5181599" y="152400"/>
            <a:ext cx="3733799" cy="6740307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r>
              <a:rPr lang="hi-IN" sz="24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शेजारी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दिलेल्या दोन्ही आकृतीत प्रत्येक बंदिस्त भागाला </a:t>
            </a:r>
            <a:r>
              <a:rPr lang="hi-IN" sz="24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रंगविण्याचे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छान काम करावयाचे आहे.एकूण  चारपेक्षा जास्त रंग  वापरावयाचे नाहीत. </a:t>
            </a:r>
            <a:r>
              <a:rPr lang="hi-IN" sz="24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शिवाय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एकाच रंगांचे भाग एकमेकांना स्पर्श करता कामा नयेत. तुम्ही आधी विचार करून मनात एक योजना तयार </a:t>
            </a:r>
            <a:r>
              <a:rPr lang="hi-IN" sz="24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करताना,प्रत्येक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भागावर त्या रंगाचे नाव लिहा किंवा तुम्ही निवडलेल्या रंगांना </a:t>
            </a:r>
            <a:r>
              <a:rPr lang="en-US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1,2,3,4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असे क्रमांक द्या. ते </a:t>
            </a:r>
            <a:r>
              <a:rPr lang="hi-IN" sz="24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त्या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भागावर लिहा. दिलेली अट पूर्ण झाली की नंतर रंगवा.तुमच्या </a:t>
            </a:r>
            <a:r>
              <a:rPr lang="en-US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Tab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वर या आकृत्या </a:t>
            </a:r>
            <a:r>
              <a:rPr lang="en-US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paste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करून घ्या. रंग देण्याचे काम </a:t>
            </a:r>
            <a:r>
              <a:rPr lang="en-US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Tab </a:t>
            </a:r>
            <a:r>
              <a:rPr lang="hi-IN" sz="2400" dirty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मधील सुविधा वापरून </a:t>
            </a:r>
            <a:r>
              <a:rPr lang="hi-IN" sz="24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करा.</a:t>
            </a:r>
            <a:endParaRPr lang="en-IN" sz="2400" dirty="0">
              <a:solidFill>
                <a:srgbClr val="FF99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019800"/>
            <a:ext cx="3200400" cy="707886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r>
              <a:rPr lang="hi-IN" sz="2000" dirty="0" smtClean="0">
                <a:solidFill>
                  <a:srgbClr val="FF99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पुढे आणखी एकचित्र दिले आहे तेही असेच रंगवायचे आहे..</a:t>
            </a:r>
            <a:endParaRPr lang="en-IN" sz="2000" dirty="0">
              <a:solidFill>
                <a:srgbClr val="FF99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76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1784"/>
            <a:ext cx="5867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3200" y="304800"/>
            <a:ext cx="2057400" cy="304698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i-IN" sz="2400" dirty="0" smtClean="0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तुम्ही रंगविलेली चित्रे तुमच्या शिक्षकांना आधी दाखवा व नंतर तुमच्या पालकांना, मित्रमैत्रिणींना दाखवा.</a:t>
            </a:r>
            <a:endParaRPr lang="en-IN" sz="2400" dirty="0">
              <a:solidFill>
                <a:srgbClr val="0000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181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461</Words>
  <Application>Microsoft Office PowerPoint</Application>
  <PresentationFormat>On-screen Show (4:3)</PresentationFormat>
  <Paragraphs>64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Shilpa Kuyate</dc:creator>
  <cp:lastModifiedBy>Shilpa Kuyate</cp:lastModifiedBy>
  <cp:revision>85</cp:revision>
  <dcterms:created xsi:type="dcterms:W3CDTF">2014-09-26T10:43:57Z</dcterms:created>
  <dcterms:modified xsi:type="dcterms:W3CDTF">2015-02-27T09:18:41Z</dcterms:modified>
</cp:coreProperties>
</file>